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</p:sldIdLst>
  <p:sldSz cx="32399288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044"/>
    <a:srgbClr val="FF0011"/>
    <a:srgbClr val="FF000A"/>
    <a:srgbClr val="FF0007"/>
    <a:srgbClr val="FF0024"/>
    <a:srgbClr val="FE0033"/>
    <a:srgbClr val="0A9083"/>
    <a:srgbClr val="506662"/>
    <a:srgbClr val="4C6966"/>
    <a:srgbClr val="0096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49" autoAdjust="0"/>
    <p:restoredTop sz="94660"/>
  </p:normalViewPr>
  <p:slideViewPr>
    <p:cSldViewPr snapToGrid="0">
      <p:cViewPr varScale="1">
        <p:scale>
          <a:sx n="15" d="100"/>
          <a:sy n="15" d="100"/>
        </p:scale>
        <p:origin x="375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bg>
      <p:bgPr>
        <a:gradFill>
          <a:gsLst>
            <a:gs pos="0">
              <a:srgbClr val="FF0011"/>
            </a:gs>
            <a:gs pos="100000">
              <a:srgbClr val="6A6061"/>
            </a:gs>
            <a:gs pos="60000">
              <a:srgbClr val="975356"/>
            </a:gs>
            <a:gs pos="59000">
              <a:srgbClr val="BD474D">
                <a:lumMod val="0"/>
                <a:lumOff val="100000"/>
              </a:srgbClr>
            </a:gs>
            <a:gs pos="25000">
              <a:srgbClr val="FF0007">
                <a:lumMod val="0"/>
                <a:lumOff val="100000"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C98BD557-C1C3-21E5-860E-1606C7F46380}"/>
              </a:ext>
            </a:extLst>
          </p:cNvPr>
          <p:cNvSpPr/>
          <p:nvPr userDrawn="1"/>
        </p:nvSpPr>
        <p:spPr>
          <a:xfrm>
            <a:off x="0" y="4180114"/>
            <a:ext cx="32399288" cy="46219836"/>
          </a:xfrm>
          <a:prstGeom prst="rect">
            <a:avLst/>
          </a:prstGeom>
          <a:gradFill flip="none" rotWithShape="1">
            <a:gsLst>
              <a:gs pos="14000">
                <a:srgbClr val="E70919"/>
              </a:gs>
              <a:gs pos="4000">
                <a:srgbClr val="FF2044"/>
              </a:gs>
              <a:gs pos="76000">
                <a:srgbClr val="0A9083"/>
              </a:gs>
              <a:gs pos="100000">
                <a:srgbClr val="009687"/>
              </a:gs>
              <a:gs pos="65000">
                <a:srgbClr val="0A9083"/>
              </a:gs>
              <a:gs pos="40000">
                <a:srgbClr val="55625D"/>
              </a:gs>
              <a:gs pos="43000">
                <a:srgbClr val="4A6B68"/>
              </a:gs>
              <a:gs pos="23000">
                <a:srgbClr val="CF1128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70868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874" userDrawn="1">
          <p15:clr>
            <a:srgbClr val="FBAE40"/>
          </p15:clr>
        </p15:guide>
        <p15:guide id="2" pos="1020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n 19">
            <a:extLst>
              <a:ext uri="{FF2B5EF4-FFF2-40B4-BE49-F238E27FC236}">
                <a16:creationId xmlns:a16="http://schemas.microsoft.com/office/drawing/2014/main" id="{DA6BB6AA-625D-49BA-9A6C-2949999704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41139" y="-1016000"/>
            <a:ext cx="26841261" cy="54111987"/>
          </a:xfrm>
          <a:prstGeom prst="rect">
            <a:avLst/>
          </a:prstGeom>
        </p:spPr>
      </p:pic>
      <p:sp>
        <p:nvSpPr>
          <p:cNvPr id="21" name="Rectángulo 20">
            <a:extLst>
              <a:ext uri="{FF2B5EF4-FFF2-40B4-BE49-F238E27FC236}">
                <a16:creationId xmlns:a16="http://schemas.microsoft.com/office/drawing/2014/main" id="{C23BDA26-224E-4EC7-AE30-894094323EC3}"/>
              </a:ext>
            </a:extLst>
          </p:cNvPr>
          <p:cNvSpPr/>
          <p:nvPr userDrawn="1"/>
        </p:nvSpPr>
        <p:spPr>
          <a:xfrm rot="16200000">
            <a:off x="23708500" y="24307423"/>
            <a:ext cx="21880174" cy="17851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1000" b="1" cap="all" dirty="0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Non-printable area</a:t>
            </a:r>
            <a:endParaRPr lang="es-ES" sz="11000" b="1" dirty="0">
              <a:solidFill>
                <a:schemeClr val="bg2">
                  <a:lumMod val="9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289E9B32-40F9-4D2C-8D7A-4350985E3C18}"/>
              </a:ext>
            </a:extLst>
          </p:cNvPr>
          <p:cNvSpPr/>
          <p:nvPr userDrawn="1"/>
        </p:nvSpPr>
        <p:spPr>
          <a:xfrm rot="16200000">
            <a:off x="-14018820" y="24307423"/>
            <a:ext cx="21880174" cy="17851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1000" b="1" cap="all" dirty="0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Non-printable area</a:t>
            </a:r>
            <a:endParaRPr lang="es-ES" sz="11000" b="1" dirty="0">
              <a:solidFill>
                <a:schemeClr val="bg2">
                  <a:lumMod val="9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5843B9D9-A7DC-46AA-A553-F291CE1C91E9}"/>
              </a:ext>
            </a:extLst>
          </p:cNvPr>
          <p:cNvSpPr/>
          <p:nvPr userDrawn="1"/>
        </p:nvSpPr>
        <p:spPr>
          <a:xfrm>
            <a:off x="5259557" y="52776979"/>
            <a:ext cx="21880174" cy="17851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1000" b="1" cap="all" dirty="0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Non-printable area</a:t>
            </a:r>
            <a:endParaRPr lang="es-ES" sz="11000" b="1" dirty="0">
              <a:solidFill>
                <a:schemeClr val="bg2">
                  <a:lumMod val="9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98FB8ACE-8050-438E-82E4-7D49DA7026C8}"/>
              </a:ext>
            </a:extLst>
          </p:cNvPr>
          <p:cNvSpPr/>
          <p:nvPr userDrawn="1"/>
        </p:nvSpPr>
        <p:spPr>
          <a:xfrm>
            <a:off x="5259557" y="-2801104"/>
            <a:ext cx="21880174" cy="17851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1000" b="1" cap="all" dirty="0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Non-printable area</a:t>
            </a:r>
            <a:endParaRPr lang="es-ES" sz="11000" b="1" dirty="0">
              <a:solidFill>
                <a:schemeClr val="bg2">
                  <a:lumMod val="9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8F4C423-C1F1-1878-D099-6DFBEA094E4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32399289" cy="4180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879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5874" userDrawn="1">
          <p15:clr>
            <a:srgbClr val="F26B43"/>
          </p15:clr>
        </p15:guide>
        <p15:guide id="2" pos="1020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ángulo: esquinas redondeadas 47">
            <a:extLst>
              <a:ext uri="{FF2B5EF4-FFF2-40B4-BE49-F238E27FC236}">
                <a16:creationId xmlns:a16="http://schemas.microsoft.com/office/drawing/2014/main" id="{C1E61613-30F0-A8E4-7468-FD4B9D0C9046}"/>
              </a:ext>
            </a:extLst>
          </p:cNvPr>
          <p:cNvSpPr/>
          <p:nvPr/>
        </p:nvSpPr>
        <p:spPr>
          <a:xfrm>
            <a:off x="451798" y="4714558"/>
            <a:ext cx="25428238" cy="538674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6" name="Text Box 40">
            <a:extLst>
              <a:ext uri="{FF2B5EF4-FFF2-40B4-BE49-F238E27FC236}">
                <a16:creationId xmlns:a16="http://schemas.microsoft.com/office/drawing/2014/main" id="{3169AAA6-F711-4A18-8B69-58EDCD75B6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197" y="7546705"/>
            <a:ext cx="28099143" cy="1613367"/>
          </a:xfrm>
          <a:prstGeom prst="rect">
            <a:avLst/>
          </a:prstGeom>
          <a:noFill/>
          <a:ln>
            <a:noFill/>
          </a:ln>
          <a:effectLst/>
        </p:spPr>
        <p:txBody>
          <a:bodyPr lIns="322688" tIns="322688" rIns="322688" bIns="322688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AU" sz="3500" b="1" dirty="0">
                <a:solidFill>
                  <a:srgbClr val="E33B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Authors, FIRST NAME INITIAL, SURNAME, presenting author(s) underlined, Affiliations1 numbered in superscript)</a:t>
            </a:r>
          </a:p>
          <a:p>
            <a:pPr>
              <a:spcBef>
                <a:spcPct val="20000"/>
              </a:spcBef>
            </a:pPr>
            <a:r>
              <a:rPr lang="en-AU" sz="3196" dirty="0">
                <a:solidFill>
                  <a:srgbClr val="E33B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 </a:t>
            </a:r>
            <a:r>
              <a:rPr lang="en-AU" sz="3196" u="sng" dirty="0">
                <a:solidFill>
                  <a:srgbClr val="E33B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SMITH</a:t>
            </a:r>
            <a:r>
              <a:rPr lang="en-US" sz="3196" u="sng" baseline="30000" dirty="0">
                <a:solidFill>
                  <a:srgbClr val="E33B44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3196" baseline="30000" dirty="0">
                <a:solidFill>
                  <a:srgbClr val="E33B44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</a:t>
            </a:r>
            <a:r>
              <a:rPr lang="en-AU" sz="3196" dirty="0">
                <a:solidFill>
                  <a:srgbClr val="E33B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N. HARRISON</a:t>
            </a:r>
            <a:r>
              <a:rPr lang="en-US" sz="3196" baseline="30000" dirty="0">
                <a:solidFill>
                  <a:srgbClr val="E33B44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2 </a:t>
            </a:r>
            <a:r>
              <a:rPr lang="en-US" sz="3196" baseline="30000" dirty="0">
                <a:solidFill>
                  <a:srgbClr val="E33B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AU" sz="3196" dirty="0">
                <a:solidFill>
                  <a:srgbClr val="E33B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P. MATTHEWS</a:t>
            </a:r>
            <a:r>
              <a:rPr lang="en-US" sz="3196" baseline="30000" dirty="0">
                <a:solidFill>
                  <a:srgbClr val="E33B44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</a:t>
            </a:r>
            <a:endParaRPr lang="en-AU" sz="3196" dirty="0">
              <a:solidFill>
                <a:srgbClr val="E33B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en-AU" sz="3196" dirty="0">
                <a:solidFill>
                  <a:srgbClr val="E33B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University of New South Wales, Sydney, Australia</a:t>
            </a:r>
          </a:p>
          <a:p>
            <a:pPr>
              <a:spcBef>
                <a:spcPct val="20000"/>
              </a:spcBef>
            </a:pPr>
            <a:r>
              <a:rPr lang="en-AU" sz="3196" dirty="0">
                <a:solidFill>
                  <a:srgbClr val="E33B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Royal Brisbane Hospital, Brisbane, Australia</a:t>
            </a:r>
          </a:p>
        </p:txBody>
      </p:sp>
      <p:sp>
        <p:nvSpPr>
          <p:cNvPr id="77" name="Text Box 2">
            <a:extLst>
              <a:ext uri="{FF2B5EF4-FFF2-40B4-BE49-F238E27FC236}">
                <a16:creationId xmlns:a16="http://schemas.microsoft.com/office/drawing/2014/main" id="{192EBF65-DABE-4A80-8F08-5BEBA7BE54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257" y="5910940"/>
            <a:ext cx="26126600" cy="742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478096" tIns="478096" rIns="478096" bIns="478096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1899" b="1" spc="1500" dirty="0">
                <a:solidFill>
                  <a:srgbClr val="E33B44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Poster title goes here</a:t>
            </a:r>
            <a:endParaRPr lang="en-AU" sz="11899" spc="1500" dirty="0">
              <a:solidFill>
                <a:srgbClr val="E33B44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D17765C6-2CF7-0361-39A2-35AF22DE7A37}"/>
              </a:ext>
            </a:extLst>
          </p:cNvPr>
          <p:cNvSpPr/>
          <p:nvPr/>
        </p:nvSpPr>
        <p:spPr>
          <a:xfrm rot="16200000">
            <a:off x="9838708" y="1295965"/>
            <a:ext cx="12802768" cy="31576586"/>
          </a:xfrm>
          <a:prstGeom prst="roundRect">
            <a:avLst>
              <a:gd name="adj" fmla="val 462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BD48F2A-B926-21ED-0B1E-4A3CB938A2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8065" y="11003066"/>
            <a:ext cx="7225091" cy="1339959"/>
          </a:xfrm>
          <a:prstGeom prst="rect">
            <a:avLst/>
          </a:prstGeom>
          <a:noFill/>
          <a:ln>
            <a:noFill/>
          </a:ln>
          <a:effectLst/>
        </p:spPr>
        <p:txBody>
          <a:bodyPr lIns="610157" tIns="610157" rIns="610157" bIns="610157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5400" b="1" kern="0" dirty="0">
                <a:solidFill>
                  <a:srgbClr val="009A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en-AU" sz="5400" kern="0" dirty="0">
              <a:solidFill>
                <a:srgbClr val="009A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5EB6B4-BC5A-DDB5-A794-E9B7F221626F}"/>
              </a:ext>
            </a:extLst>
          </p:cNvPr>
          <p:cNvSpPr/>
          <p:nvPr/>
        </p:nvSpPr>
        <p:spPr>
          <a:xfrm>
            <a:off x="1481466" y="12820750"/>
            <a:ext cx="607866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1262" eaLnBrk="0" hangingPunct="0">
              <a:spcBef>
                <a:spcPct val="50000"/>
              </a:spcBef>
            </a:pPr>
            <a: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may edit the size of the font, the sections distribution and the colour scheme if wanted. All modifications concerning the background/title display are to be done at a Master Slide level.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6DEA1B23-7D77-490E-6E69-E4F36F6E7435}"/>
              </a:ext>
            </a:extLst>
          </p:cNvPr>
          <p:cNvSpPr/>
          <p:nvPr/>
        </p:nvSpPr>
        <p:spPr>
          <a:xfrm>
            <a:off x="1592938" y="12224992"/>
            <a:ext cx="1187484" cy="279446"/>
          </a:xfrm>
          <a:prstGeom prst="roundRect">
            <a:avLst>
              <a:gd name="adj" fmla="val 50000"/>
            </a:avLst>
          </a:prstGeom>
          <a:solidFill>
            <a:srgbClr val="E33B4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A7FC8FBB-871D-342D-92A7-631C998451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36719" y="10970410"/>
            <a:ext cx="5764390" cy="1360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10157" tIns="610157" rIns="610157" bIns="610157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5400" b="1" kern="0" dirty="0">
                <a:solidFill>
                  <a:srgbClr val="009A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  <a:endParaRPr lang="en-AU" sz="5400" kern="0" dirty="0">
              <a:solidFill>
                <a:srgbClr val="009A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7CA63E09-8EE0-B59E-88E8-D1961DC2B30A}"/>
              </a:ext>
            </a:extLst>
          </p:cNvPr>
          <p:cNvSpPr/>
          <p:nvPr/>
        </p:nvSpPr>
        <p:spPr>
          <a:xfrm>
            <a:off x="9588889" y="12820749"/>
            <a:ext cx="6089027" cy="4413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CA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use this poster template…</a:t>
            </a:r>
          </a:p>
          <a:p>
            <a:pPr>
              <a:spcBef>
                <a:spcPct val="20000"/>
              </a:spcBef>
            </a:pPr>
            <a:r>
              <a:rPr lang="en-CA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Simply highlight this text and replace it by typing in your own text, or copy and paste your text from a MS Word document or a PowerPoint slide presentation. </a:t>
            </a:r>
          </a:p>
          <a:p>
            <a:pPr>
              <a:spcBef>
                <a:spcPct val="20000"/>
              </a:spcBef>
            </a:pPr>
            <a:r>
              <a:rPr lang="en-CA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body text / font size should be no smaller than 20 points. Try to keep body text left-aligned, do not justify text.</a:t>
            </a: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C856E733-2021-F08C-1682-32B7BD348F46}"/>
              </a:ext>
            </a:extLst>
          </p:cNvPr>
          <p:cNvSpPr/>
          <p:nvPr/>
        </p:nvSpPr>
        <p:spPr>
          <a:xfrm>
            <a:off x="9633493" y="12144453"/>
            <a:ext cx="1187484" cy="279446"/>
          </a:xfrm>
          <a:prstGeom prst="roundRect">
            <a:avLst>
              <a:gd name="adj" fmla="val 50000"/>
            </a:avLst>
          </a:prstGeom>
          <a:solidFill>
            <a:srgbClr val="E33B4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Text Box 2">
            <a:extLst>
              <a:ext uri="{FF2B5EF4-FFF2-40B4-BE49-F238E27FC236}">
                <a16:creationId xmlns:a16="http://schemas.microsoft.com/office/drawing/2014/main" id="{B5586268-6C23-BE2E-2BDD-099AA8A5D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43155" y="10970410"/>
            <a:ext cx="6929469" cy="1360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10157" tIns="610157" rIns="610157" bIns="610157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5400" b="1" kern="0" dirty="0">
                <a:solidFill>
                  <a:srgbClr val="009A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  <a:endParaRPr lang="en-AU" sz="5400" kern="0" dirty="0">
              <a:solidFill>
                <a:srgbClr val="009A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4E0FCB5C-2BAB-1E64-35DC-47F669E8EFB7}"/>
              </a:ext>
            </a:extLst>
          </p:cNvPr>
          <p:cNvSpPr/>
          <p:nvPr/>
        </p:nvSpPr>
        <p:spPr>
          <a:xfrm>
            <a:off x="17249080" y="12820749"/>
            <a:ext cx="11919723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1860" indent="-381860" defTabSz="911262" eaLnBrk="0" hangingPunct="0">
              <a:buSzPct val="60000"/>
            </a:pPr>
            <a: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 FOR MAKING A SUCCESSFUL POSTER…</a:t>
            </a:r>
          </a:p>
          <a:p>
            <a:pPr marL="381860" indent="-381860" defTabSz="911262" eaLnBrk="0" hangingPunct="0">
              <a:buSzPct val="60000"/>
            </a:pPr>
            <a:endParaRPr lang="en-AU" sz="27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62318" indent="-662318" defTabSz="911262" eaLnBrk="0" hangingPunct="0">
              <a:buFont typeface="Arial"/>
              <a:buChar char="•"/>
            </a:pPr>
            <a: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Re-write your paper into poster format i.e.. simplify everything, avoid data overkill. </a:t>
            </a:r>
          </a:p>
          <a:p>
            <a:pPr marL="662318" indent="-662318" defTabSz="911262" eaLnBrk="0" hangingPunct="0">
              <a:buFont typeface="Arial"/>
              <a:buChar char="•"/>
            </a:pPr>
            <a:endParaRPr lang="en-AU" sz="27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62318" indent="-662318" defTabSz="911262" eaLnBrk="0" hangingPunct="0">
              <a:buFont typeface="Arial"/>
              <a:buChar char="•"/>
            </a:pPr>
            <a: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Headings of more than 6 words should be in upper and lower case, not all capitals. Simplify the titles.</a:t>
            </a:r>
          </a:p>
          <a:p>
            <a:pPr marL="662318" indent="-662318" defTabSz="911262" eaLnBrk="0" hangingPunct="0">
              <a:buFont typeface="Arial"/>
              <a:buChar char="•"/>
            </a:pPr>
            <a:endParaRPr lang="en-AU" sz="27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62318" indent="-662318" defTabSz="911262" eaLnBrk="0" hangingPunct="0">
              <a:buFont typeface="Arial"/>
              <a:buChar char="•"/>
            </a:pPr>
            <a: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Try not to write whole sentences in capitals or underline to stress your point, use </a:t>
            </a:r>
            <a:r>
              <a:rPr lang="en-AU" sz="27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  <a: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characters instead.</a:t>
            </a:r>
          </a:p>
          <a:p>
            <a:pPr marL="662318" indent="-662318" defTabSz="911262" eaLnBrk="0" hangingPunct="0">
              <a:buFont typeface="Arial"/>
              <a:buChar char="•"/>
            </a:pPr>
            <a:endParaRPr lang="en-AU" sz="27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62318" indent="-662318" defTabSz="911262" eaLnBrk="0" hangingPunct="0">
              <a:buFont typeface="Arial"/>
              <a:buChar char="•"/>
            </a:pPr>
            <a: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laying out your poster, leave white space around your text. Don</a:t>
            </a:r>
            <a:r>
              <a:rPr lang="ja-JP" alt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overcrowd your poster.</a:t>
            </a:r>
          </a:p>
          <a:p>
            <a:pPr marL="662318" indent="-662318" defTabSz="911262" eaLnBrk="0" hangingPunct="0">
              <a:buFont typeface="Arial"/>
              <a:buChar char="•"/>
            </a:pPr>
            <a:endParaRPr lang="en-AU" sz="27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62318" indent="-662318" defTabSz="911262" eaLnBrk="0" hangingPunct="0">
              <a:buFont typeface="Arial"/>
              <a:buChar char="•"/>
            </a:pPr>
            <a: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Spell check and get someone else to proof-read.</a:t>
            </a:r>
            <a:endParaRPr lang="en-US" sz="27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8F75D28E-D8A5-FD0D-8F09-B5A9EE5BC67D}"/>
              </a:ext>
            </a:extLst>
          </p:cNvPr>
          <p:cNvSpPr/>
          <p:nvPr/>
        </p:nvSpPr>
        <p:spPr>
          <a:xfrm>
            <a:off x="17341055" y="12306542"/>
            <a:ext cx="1187484" cy="279446"/>
          </a:xfrm>
          <a:prstGeom prst="roundRect">
            <a:avLst>
              <a:gd name="adj" fmla="val 50000"/>
            </a:avLst>
          </a:prstGeom>
          <a:solidFill>
            <a:srgbClr val="E33B4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1190D8FB-185D-6897-357E-DCB69020102C}"/>
              </a:ext>
            </a:extLst>
          </p:cNvPr>
          <p:cNvCxnSpPr>
            <a:cxnSpLocks/>
          </p:cNvCxnSpPr>
          <p:nvPr/>
        </p:nvCxnSpPr>
        <p:spPr>
          <a:xfrm flipH="1" flipV="1">
            <a:off x="8615160" y="11787805"/>
            <a:ext cx="2" cy="7813804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89B2C090-DAF5-F8CE-A1BF-A438CFDFE651}"/>
              </a:ext>
            </a:extLst>
          </p:cNvPr>
          <p:cNvCxnSpPr>
            <a:cxnSpLocks/>
          </p:cNvCxnSpPr>
          <p:nvPr/>
        </p:nvCxnSpPr>
        <p:spPr>
          <a:xfrm flipH="1" flipV="1">
            <a:off x="16230189" y="11787805"/>
            <a:ext cx="2" cy="7813804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9" name="Rectángulo: esquinas redondeadas 18">
            <a:extLst>
              <a:ext uri="{FF2B5EF4-FFF2-40B4-BE49-F238E27FC236}">
                <a16:creationId xmlns:a16="http://schemas.microsoft.com/office/drawing/2014/main" id="{DA835240-705D-CDA7-A6D1-B1CB1D4D457F}"/>
              </a:ext>
            </a:extLst>
          </p:cNvPr>
          <p:cNvSpPr/>
          <p:nvPr/>
        </p:nvSpPr>
        <p:spPr>
          <a:xfrm>
            <a:off x="430305" y="24002129"/>
            <a:ext cx="31598077" cy="17594688"/>
          </a:xfrm>
          <a:prstGeom prst="roundRect">
            <a:avLst>
              <a:gd name="adj" fmla="val 462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Text Box 2">
            <a:extLst>
              <a:ext uri="{FF2B5EF4-FFF2-40B4-BE49-F238E27FC236}">
                <a16:creationId xmlns:a16="http://schemas.microsoft.com/office/drawing/2014/main" id="{1DC9C8CC-FACB-8715-275F-4109070DC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6766" y="24199402"/>
            <a:ext cx="7044379" cy="1265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10157" tIns="610157" rIns="610157" bIns="610157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5743" b="1" kern="0" dirty="0">
                <a:solidFill>
                  <a:srgbClr val="009A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n-AU" sz="5743" b="1" kern="0" dirty="0">
              <a:solidFill>
                <a:srgbClr val="009A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E45097BF-8D08-A957-7D8F-5C1D2DADC4CE}"/>
              </a:ext>
            </a:extLst>
          </p:cNvPr>
          <p:cNvSpPr/>
          <p:nvPr/>
        </p:nvSpPr>
        <p:spPr>
          <a:xfrm>
            <a:off x="9488166" y="35878060"/>
            <a:ext cx="3826512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recommended font for captions is Calibri, not smaller than 15 pt. Left aligned if it refers to a figure on its left. Try to start the captions right at the top edge of the picture (graph or photo).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C8D03067-F385-8996-BE42-39E7895D2A17}"/>
              </a:ext>
            </a:extLst>
          </p:cNvPr>
          <p:cNvSpPr/>
          <p:nvPr/>
        </p:nvSpPr>
        <p:spPr>
          <a:xfrm>
            <a:off x="1399001" y="25922366"/>
            <a:ext cx="5943141" cy="11103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Importing / inserting files…</a:t>
            </a:r>
          </a:p>
          <a:p>
            <a:pPr>
              <a:spcBef>
                <a:spcPct val="50000"/>
              </a:spcBef>
            </a:pPr>
            <a:r>
              <a:rPr lang="en-CA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Images such as photographs, graphs, diagrams, logos, </a:t>
            </a:r>
            <a:r>
              <a:rPr lang="en-CA" sz="27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CA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can be added to the poster. Avoid long numerical tables as they will be difficult to read.</a:t>
            </a:r>
          </a:p>
          <a:p>
            <a:pPr>
              <a:spcBef>
                <a:spcPct val="50000"/>
              </a:spcBef>
            </a:pPr>
            <a:r>
              <a:rPr lang="en-CA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insert images, go through the menus as follows: Insert / Picture / From File.  Locate the file on your computer, select and press OK. Please ensure all image files  are JPEG/PNG, other formats may cause images to get corrupted after saving.</a:t>
            </a:r>
          </a:p>
          <a:p>
            <a:pPr>
              <a:spcBef>
                <a:spcPct val="50000"/>
              </a:spcBef>
            </a:pPr>
            <a:r>
              <a:rPr lang="en-CA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aware of the image size you are importing. </a:t>
            </a:r>
          </a:p>
          <a:p>
            <a:pPr>
              <a:spcBef>
                <a:spcPct val="50000"/>
              </a:spcBef>
            </a:pPr>
            <a:endParaRPr lang="en-CA" sz="27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CA" sz="2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Notes about graphs…</a:t>
            </a:r>
          </a:p>
          <a:p>
            <a:pPr>
              <a:spcBef>
                <a:spcPct val="50000"/>
              </a:spcBef>
            </a:pPr>
            <a:r>
              <a:rPr lang="en-CA" sz="2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simple graphs use MS Excel, or create the graph directly in PowerPoint.</a:t>
            </a:r>
          </a:p>
          <a:p>
            <a:pPr>
              <a:spcBef>
                <a:spcPct val="50000"/>
              </a:spcBef>
            </a:pPr>
            <a:r>
              <a:rPr lang="en-CA" sz="2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Graphs created in a scientific graphing program (e.g.. Sigma Plot, Prism, SPSS, Statistics) should be saved as JPEG or TIFF. 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0557601D-DAB5-27A8-E27E-94A1CA43EB3D}"/>
              </a:ext>
            </a:extLst>
          </p:cNvPr>
          <p:cNvSpPr/>
          <p:nvPr/>
        </p:nvSpPr>
        <p:spPr>
          <a:xfrm>
            <a:off x="15212224" y="36401407"/>
            <a:ext cx="11953489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recommended font for captions is Calibri, not smaller than 15 pt. Left </a:t>
            </a:r>
            <a:br>
              <a:rPr lang="en-CA" sz="2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2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aligned if it refers to a figure on its left. Try to start the captions right at the top </a:t>
            </a:r>
            <a:br>
              <a:rPr lang="en-CA" sz="2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2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edge of the picture (graph or photo).</a:t>
            </a:r>
          </a:p>
        </p:txBody>
      </p:sp>
      <p:sp>
        <p:nvSpPr>
          <p:cNvPr id="26" name="Rectángulo: esquinas redondeadas 25">
            <a:extLst>
              <a:ext uri="{FF2B5EF4-FFF2-40B4-BE49-F238E27FC236}">
                <a16:creationId xmlns:a16="http://schemas.microsoft.com/office/drawing/2014/main" id="{F3FEEF1B-B157-62A1-E933-4AEF5D326F75}"/>
              </a:ext>
            </a:extLst>
          </p:cNvPr>
          <p:cNvSpPr/>
          <p:nvPr/>
        </p:nvSpPr>
        <p:spPr>
          <a:xfrm>
            <a:off x="1437645" y="25502050"/>
            <a:ext cx="1104441" cy="247345"/>
          </a:xfrm>
          <a:prstGeom prst="roundRect">
            <a:avLst>
              <a:gd name="adj" fmla="val 50000"/>
            </a:avLst>
          </a:prstGeom>
          <a:solidFill>
            <a:srgbClr val="E33B4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Rectángulo: esquinas redondeadas 26">
            <a:extLst>
              <a:ext uri="{FF2B5EF4-FFF2-40B4-BE49-F238E27FC236}">
                <a16:creationId xmlns:a16="http://schemas.microsoft.com/office/drawing/2014/main" id="{54F2363F-CF3B-C2F7-C469-B37C6A8E043B}"/>
              </a:ext>
            </a:extLst>
          </p:cNvPr>
          <p:cNvSpPr/>
          <p:nvPr/>
        </p:nvSpPr>
        <p:spPr>
          <a:xfrm>
            <a:off x="441605" y="42047757"/>
            <a:ext cx="18139067" cy="7806380"/>
          </a:xfrm>
          <a:prstGeom prst="roundRect">
            <a:avLst>
              <a:gd name="adj" fmla="val 462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Text Box 2">
            <a:extLst>
              <a:ext uri="{FF2B5EF4-FFF2-40B4-BE49-F238E27FC236}">
                <a16:creationId xmlns:a16="http://schemas.microsoft.com/office/drawing/2014/main" id="{DED43071-A5A4-FC6E-2546-27FCAD9EE9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081" y="42431470"/>
            <a:ext cx="6684861" cy="1170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10157" tIns="610157" rIns="610157" bIns="610157" anchor="ctr"/>
          <a:lstStyle>
            <a:defPPr>
              <a:defRPr lang="en-US"/>
            </a:defPPr>
            <a:lvl1pPr defTabSz="192088" eaLnBrk="0" hangingPunct="0">
              <a:defRPr sz="5743" b="1" kern="0">
                <a:solidFill>
                  <a:srgbClr val="0063A3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defRPr>
            </a:lvl1pPr>
            <a:lvl2pPr marL="742950" indent="-285750" defTabSz="192088" eaLnBrk="0" hangingPunct="0">
              <a:defRPr sz="500"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dirty="0">
                <a:solidFill>
                  <a:srgbClr val="009A93"/>
                </a:solidFill>
              </a:rPr>
              <a:t>CONCLUSIONS</a:t>
            </a:r>
            <a:endParaRPr lang="en-AU" dirty="0">
              <a:solidFill>
                <a:srgbClr val="009A93"/>
              </a:solidFill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79F2BA39-B060-5215-2D8F-226E61C9144B}"/>
              </a:ext>
            </a:extLst>
          </p:cNvPr>
          <p:cNvSpPr/>
          <p:nvPr/>
        </p:nvSpPr>
        <p:spPr>
          <a:xfrm>
            <a:off x="1375315" y="44563868"/>
            <a:ext cx="585252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1262">
              <a:spcBef>
                <a:spcPct val="50000"/>
              </a:spcBef>
            </a:pPr>
            <a:r>
              <a:rPr lang="en-CA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 </a:t>
            </a:r>
          </a:p>
        </p:txBody>
      </p:sp>
      <p:sp>
        <p:nvSpPr>
          <p:cNvPr id="30" name="Text Box 2">
            <a:extLst>
              <a:ext uri="{FF2B5EF4-FFF2-40B4-BE49-F238E27FC236}">
                <a16:creationId xmlns:a16="http://schemas.microsoft.com/office/drawing/2014/main" id="{70C83DB7-DD2C-BAFE-4B78-F39703EB5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19403" y="42412439"/>
            <a:ext cx="6706488" cy="1170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10157" tIns="610157" rIns="610157" bIns="610157" anchor="ctr"/>
          <a:lstStyle>
            <a:defPPr>
              <a:defRPr lang="en-US"/>
            </a:defPPr>
            <a:lvl1pPr defTabSz="192088" eaLnBrk="0" hangingPunct="0">
              <a:defRPr sz="5743" b="1" kern="0">
                <a:solidFill>
                  <a:srgbClr val="0063A3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defRPr>
            </a:lvl1pPr>
            <a:lvl2pPr marL="742950" indent="-285750" defTabSz="192088" eaLnBrk="0" hangingPunct="0">
              <a:defRPr sz="500"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dirty="0">
                <a:solidFill>
                  <a:srgbClr val="009A93"/>
                </a:solidFill>
              </a:rPr>
              <a:t>REFERENCES</a:t>
            </a:r>
            <a:endParaRPr lang="en-AU" dirty="0">
              <a:solidFill>
                <a:srgbClr val="009A93"/>
              </a:solidFill>
            </a:endParaRP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5B7EE963-1918-22C3-516C-30A4829D76C5}"/>
              </a:ext>
            </a:extLst>
          </p:cNvPr>
          <p:cNvSpPr/>
          <p:nvPr/>
        </p:nvSpPr>
        <p:spPr>
          <a:xfrm>
            <a:off x="9600726" y="44563870"/>
            <a:ext cx="737877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1262">
              <a:spcBef>
                <a:spcPct val="50000"/>
              </a:spcBef>
            </a:pPr>
            <a: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</a:t>
            </a:r>
            <a:b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be Vancouver style i.e. 1 Meyer J-P et al. The treatment of high grade superficial bladder cancer and carcinoma in situ </a:t>
            </a:r>
            <a:r>
              <a:rPr lang="en-US" sz="27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wwith</a:t>
            </a:r>
            <a:r>
              <a:rPr lang="en-US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BCG – a questionnaire survey of Consultant practice in England and Wales. </a:t>
            </a:r>
            <a:r>
              <a:rPr lang="en-US" sz="27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Urol</a:t>
            </a:r>
            <a:r>
              <a:rPr lang="en-US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Oncol 2002; 2;: 77-80</a:t>
            </a:r>
          </a:p>
        </p:txBody>
      </p:sp>
      <p:sp>
        <p:nvSpPr>
          <p:cNvPr id="32" name="Rectángulo: esquinas redondeadas 31">
            <a:extLst>
              <a:ext uri="{FF2B5EF4-FFF2-40B4-BE49-F238E27FC236}">
                <a16:creationId xmlns:a16="http://schemas.microsoft.com/office/drawing/2014/main" id="{53E66C3D-8C35-2DDF-5BA7-8552F6DBDE4E}"/>
              </a:ext>
            </a:extLst>
          </p:cNvPr>
          <p:cNvSpPr/>
          <p:nvPr/>
        </p:nvSpPr>
        <p:spPr>
          <a:xfrm>
            <a:off x="1413959" y="43764326"/>
            <a:ext cx="1065397" cy="240380"/>
          </a:xfrm>
          <a:prstGeom prst="roundRect">
            <a:avLst>
              <a:gd name="adj" fmla="val 50000"/>
            </a:avLst>
          </a:prstGeom>
          <a:solidFill>
            <a:srgbClr val="E33B4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Rectángulo: esquinas redondeadas 32">
            <a:extLst>
              <a:ext uri="{FF2B5EF4-FFF2-40B4-BE49-F238E27FC236}">
                <a16:creationId xmlns:a16="http://schemas.microsoft.com/office/drawing/2014/main" id="{E9AA5C0B-FEF9-272C-147B-7C0D7A96082E}"/>
              </a:ext>
            </a:extLst>
          </p:cNvPr>
          <p:cNvSpPr/>
          <p:nvPr/>
        </p:nvSpPr>
        <p:spPr>
          <a:xfrm>
            <a:off x="9603569" y="43771624"/>
            <a:ext cx="1065397" cy="240380"/>
          </a:xfrm>
          <a:prstGeom prst="roundRect">
            <a:avLst>
              <a:gd name="adj" fmla="val 50000"/>
            </a:avLst>
          </a:prstGeom>
          <a:solidFill>
            <a:srgbClr val="E33B4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Rectángulo: esquinas redondeadas 33">
            <a:extLst>
              <a:ext uri="{FF2B5EF4-FFF2-40B4-BE49-F238E27FC236}">
                <a16:creationId xmlns:a16="http://schemas.microsoft.com/office/drawing/2014/main" id="{CF889BAF-50D7-124C-9024-CF1443E9C896}"/>
              </a:ext>
            </a:extLst>
          </p:cNvPr>
          <p:cNvSpPr/>
          <p:nvPr/>
        </p:nvSpPr>
        <p:spPr>
          <a:xfrm>
            <a:off x="18995211" y="42047758"/>
            <a:ext cx="13033171" cy="7806380"/>
          </a:xfrm>
          <a:prstGeom prst="roundRect">
            <a:avLst>
              <a:gd name="adj" fmla="val 462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Text Box 2">
            <a:extLst>
              <a:ext uri="{FF2B5EF4-FFF2-40B4-BE49-F238E27FC236}">
                <a16:creationId xmlns:a16="http://schemas.microsoft.com/office/drawing/2014/main" id="{4B7B934B-2D53-323A-5CA3-2AA0B162D9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48981" y="46565059"/>
            <a:ext cx="9851995" cy="120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10157" tIns="610157" rIns="610157" bIns="610157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5743" b="1" kern="0" dirty="0">
                <a:solidFill>
                  <a:srgbClr val="009A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n-GB" sz="5743" b="1" kern="0" dirty="0">
                <a:solidFill>
                  <a:srgbClr val="1019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sz="5743" b="1" kern="0" dirty="0">
                <a:solidFill>
                  <a:srgbClr val="009A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endParaRPr lang="en-AU" sz="5743" b="1" kern="0" dirty="0">
              <a:solidFill>
                <a:srgbClr val="009A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F40F2E56-0208-7D78-E8DF-725D259F4146}"/>
              </a:ext>
            </a:extLst>
          </p:cNvPr>
          <p:cNvSpPr/>
          <p:nvPr/>
        </p:nvSpPr>
        <p:spPr>
          <a:xfrm>
            <a:off x="19986861" y="49001405"/>
            <a:ext cx="846225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1262" eaLnBrk="0" hangingPunct="0">
              <a:spcBef>
                <a:spcPct val="50000"/>
              </a:spcBef>
            </a:pPr>
            <a: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 </a:t>
            </a:r>
            <a:endParaRPr lang="en-US" sz="27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 Box 2">
            <a:extLst>
              <a:ext uri="{FF2B5EF4-FFF2-40B4-BE49-F238E27FC236}">
                <a16:creationId xmlns:a16="http://schemas.microsoft.com/office/drawing/2014/main" id="{ACBEF410-176C-DC73-2BA1-59EAC8D18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63225" y="42391090"/>
            <a:ext cx="9754253" cy="120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10157" tIns="610157" rIns="610157" bIns="610157" anchor="ctr"/>
          <a:lstStyle>
            <a:defPPr>
              <a:defRPr lang="en-US"/>
            </a:defPPr>
            <a:lvl1pPr defTabSz="192088" eaLnBrk="0" hangingPunct="0">
              <a:defRPr sz="5743" b="1" kern="0">
                <a:solidFill>
                  <a:srgbClr val="0063A3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defRPr>
            </a:lvl1pPr>
            <a:lvl2pPr marL="742950" indent="-285750" defTabSz="192088" eaLnBrk="0" hangingPunct="0">
              <a:defRPr sz="500"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dirty="0">
                <a:solidFill>
                  <a:srgbClr val="009A93"/>
                </a:solidFill>
              </a:rPr>
              <a:t>ACKNOWLEDGEMENT</a:t>
            </a:r>
            <a:endParaRPr lang="en-AU" dirty="0">
              <a:solidFill>
                <a:srgbClr val="009A93"/>
              </a:solidFill>
            </a:endParaRP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DD02DAAC-6B61-3352-AD2E-CBC52EA3F5BD}"/>
              </a:ext>
            </a:extLst>
          </p:cNvPr>
          <p:cNvSpPr/>
          <p:nvPr/>
        </p:nvSpPr>
        <p:spPr>
          <a:xfrm>
            <a:off x="19986861" y="44583382"/>
            <a:ext cx="846225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1262">
              <a:spcBef>
                <a:spcPct val="50000"/>
              </a:spcBef>
            </a:pPr>
            <a: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 </a:t>
            </a:r>
            <a:endParaRPr lang="en-US" sz="27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ctángulo: esquinas redondeadas 38">
            <a:extLst>
              <a:ext uri="{FF2B5EF4-FFF2-40B4-BE49-F238E27FC236}">
                <a16:creationId xmlns:a16="http://schemas.microsoft.com/office/drawing/2014/main" id="{8D67290C-A6D5-210E-71F7-E858FD42529E}"/>
              </a:ext>
            </a:extLst>
          </p:cNvPr>
          <p:cNvSpPr/>
          <p:nvPr/>
        </p:nvSpPr>
        <p:spPr>
          <a:xfrm>
            <a:off x="19993190" y="43763272"/>
            <a:ext cx="1104441" cy="247345"/>
          </a:xfrm>
          <a:prstGeom prst="roundRect">
            <a:avLst>
              <a:gd name="adj" fmla="val 50000"/>
            </a:avLst>
          </a:prstGeom>
          <a:solidFill>
            <a:srgbClr val="E33B4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A4EBDC40-2E2F-7797-D483-1CE9CD9377F8}"/>
              </a:ext>
            </a:extLst>
          </p:cNvPr>
          <p:cNvSpPr/>
          <p:nvPr/>
        </p:nvSpPr>
        <p:spPr>
          <a:xfrm>
            <a:off x="19993190" y="48322555"/>
            <a:ext cx="1104441" cy="247345"/>
          </a:xfrm>
          <a:prstGeom prst="roundRect">
            <a:avLst>
              <a:gd name="adj" fmla="val 50000"/>
            </a:avLst>
          </a:prstGeom>
          <a:solidFill>
            <a:srgbClr val="E33B4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41" name="Conector recto 40">
            <a:extLst>
              <a:ext uri="{FF2B5EF4-FFF2-40B4-BE49-F238E27FC236}">
                <a16:creationId xmlns:a16="http://schemas.microsoft.com/office/drawing/2014/main" id="{2E6F13CE-B3A5-1587-E195-7694D38317E2}"/>
              </a:ext>
            </a:extLst>
          </p:cNvPr>
          <p:cNvCxnSpPr>
            <a:cxnSpLocks/>
          </p:cNvCxnSpPr>
          <p:nvPr/>
        </p:nvCxnSpPr>
        <p:spPr>
          <a:xfrm>
            <a:off x="19962786" y="45913990"/>
            <a:ext cx="8115058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A746CB7D-F97C-FA43-C98A-86B19040BE7D}"/>
              </a:ext>
            </a:extLst>
          </p:cNvPr>
          <p:cNvCxnSpPr>
            <a:cxnSpLocks/>
          </p:cNvCxnSpPr>
          <p:nvPr/>
        </p:nvCxnSpPr>
        <p:spPr>
          <a:xfrm flipV="1">
            <a:off x="8599293" y="42815740"/>
            <a:ext cx="0" cy="6233053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3" name="Rectángulo 42">
            <a:extLst>
              <a:ext uri="{FF2B5EF4-FFF2-40B4-BE49-F238E27FC236}">
                <a16:creationId xmlns:a16="http://schemas.microsoft.com/office/drawing/2014/main" id="{04E48040-F025-075E-CFB7-65CE0DE9AD95}"/>
              </a:ext>
            </a:extLst>
          </p:cNvPr>
          <p:cNvSpPr/>
          <p:nvPr/>
        </p:nvSpPr>
        <p:spPr>
          <a:xfrm>
            <a:off x="9721484" y="24690158"/>
            <a:ext cx="3288842" cy="9566677"/>
          </a:xfrm>
          <a:prstGeom prst="rect">
            <a:avLst/>
          </a:prstGeom>
          <a:solidFill>
            <a:srgbClr val="009A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dirty="0"/>
          </a:p>
        </p:txBody>
      </p:sp>
      <p:graphicFrame>
        <p:nvGraphicFramePr>
          <p:cNvPr id="46" name="Tabla 45">
            <a:extLst>
              <a:ext uri="{FF2B5EF4-FFF2-40B4-BE49-F238E27FC236}">
                <a16:creationId xmlns:a16="http://schemas.microsoft.com/office/drawing/2014/main" id="{C81BE8C7-1005-C6DA-25EC-366E6C30A3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453353"/>
              </p:ext>
            </p:extLst>
          </p:nvPr>
        </p:nvGraphicFramePr>
        <p:xfrm>
          <a:off x="14878668" y="24774785"/>
          <a:ext cx="14048670" cy="9482050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2809734">
                  <a:extLst>
                    <a:ext uri="{9D8B030D-6E8A-4147-A177-3AD203B41FA5}">
                      <a16:colId xmlns:a16="http://schemas.microsoft.com/office/drawing/2014/main" val="2581945635"/>
                    </a:ext>
                  </a:extLst>
                </a:gridCol>
                <a:gridCol w="2809734">
                  <a:extLst>
                    <a:ext uri="{9D8B030D-6E8A-4147-A177-3AD203B41FA5}">
                      <a16:colId xmlns:a16="http://schemas.microsoft.com/office/drawing/2014/main" val="1311242281"/>
                    </a:ext>
                  </a:extLst>
                </a:gridCol>
                <a:gridCol w="2809734">
                  <a:extLst>
                    <a:ext uri="{9D8B030D-6E8A-4147-A177-3AD203B41FA5}">
                      <a16:colId xmlns:a16="http://schemas.microsoft.com/office/drawing/2014/main" val="576665038"/>
                    </a:ext>
                  </a:extLst>
                </a:gridCol>
                <a:gridCol w="2809734">
                  <a:extLst>
                    <a:ext uri="{9D8B030D-6E8A-4147-A177-3AD203B41FA5}">
                      <a16:colId xmlns:a16="http://schemas.microsoft.com/office/drawing/2014/main" val="756634555"/>
                    </a:ext>
                  </a:extLst>
                </a:gridCol>
                <a:gridCol w="2809734">
                  <a:extLst>
                    <a:ext uri="{9D8B030D-6E8A-4147-A177-3AD203B41FA5}">
                      <a16:colId xmlns:a16="http://schemas.microsoft.com/office/drawing/2014/main" val="2609625798"/>
                    </a:ext>
                  </a:extLst>
                </a:gridCol>
              </a:tblGrid>
              <a:tr h="948205"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33B44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33B44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33B44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33B44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33B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304912"/>
                  </a:ext>
                </a:extLst>
              </a:tr>
              <a:tr h="948205"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375713"/>
                  </a:ext>
                </a:extLst>
              </a:tr>
              <a:tr h="948205"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416857"/>
                  </a:ext>
                </a:extLst>
              </a:tr>
              <a:tr h="948205"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603507"/>
                  </a:ext>
                </a:extLst>
              </a:tr>
              <a:tr h="948205"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329125"/>
                  </a:ext>
                </a:extLst>
              </a:tr>
              <a:tr h="948205"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611130"/>
                  </a:ext>
                </a:extLst>
              </a:tr>
              <a:tr h="948205"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442471"/>
                  </a:ext>
                </a:extLst>
              </a:tr>
              <a:tr h="948205"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64352"/>
                  </a:ext>
                </a:extLst>
              </a:tr>
              <a:tr h="948205"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145208"/>
                  </a:ext>
                </a:extLst>
              </a:tr>
              <a:tr h="948205"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/>
                    </a:p>
                  </a:txBody>
                  <a:tcPr marL="58781" marR="58781" marT="29391" marB="29391">
                    <a:solidFill>
                      <a:srgbClr val="E52330">
                        <a:alpha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519569"/>
                  </a:ext>
                </a:extLst>
              </a:tr>
            </a:tbl>
          </a:graphicData>
        </a:graphic>
      </p:graphicFrame>
      <p:sp>
        <p:nvSpPr>
          <p:cNvPr id="49" name="Rectángulo: esquinas redondeadas 48">
            <a:extLst>
              <a:ext uri="{FF2B5EF4-FFF2-40B4-BE49-F238E27FC236}">
                <a16:creationId xmlns:a16="http://schemas.microsoft.com/office/drawing/2014/main" id="{E0D4005C-ACC5-C47C-21F9-32461771C5F7}"/>
              </a:ext>
            </a:extLst>
          </p:cNvPr>
          <p:cNvSpPr/>
          <p:nvPr/>
        </p:nvSpPr>
        <p:spPr>
          <a:xfrm>
            <a:off x="26256435" y="4714559"/>
            <a:ext cx="5879035" cy="544787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n>
                  <a:solidFill>
                    <a:schemeClr val="bg1"/>
                  </a:solidFill>
                </a:ln>
                <a:solidFill>
                  <a:srgbClr val="E61A31"/>
                </a:solidFill>
              </a:rPr>
              <a:t>NAL ID</a:t>
            </a:r>
            <a:endParaRPr lang="es-ES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8D3F1333-1A5C-65A3-A38A-D0AC4030DBD4}"/>
              </a:ext>
            </a:extLst>
          </p:cNvPr>
          <p:cNvSpPr txBox="1"/>
          <p:nvPr/>
        </p:nvSpPr>
        <p:spPr>
          <a:xfrm>
            <a:off x="27165713" y="7098236"/>
            <a:ext cx="44053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b="1" dirty="0">
                <a:solidFill>
                  <a:srgbClr val="E33B44"/>
                </a:solidFill>
                <a:latin typeface="Arial Black" panose="020B0A04020102020204" pitchFamily="34" charset="0"/>
              </a:rPr>
              <a:t>FINAL ID</a:t>
            </a:r>
          </a:p>
        </p:txBody>
      </p:sp>
    </p:spTree>
    <p:extLst>
      <p:ext uri="{BB962C8B-B14F-4D97-AF65-F5344CB8AC3E}">
        <p14:creationId xmlns:p14="http://schemas.microsoft.com/office/powerpoint/2010/main" val="11464852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A504BBA68D0F48AB8B4E2EC8226968" ma:contentTypeVersion="21" ma:contentTypeDescription="Create a new document." ma:contentTypeScope="" ma:versionID="4cdfb06406deb6546a32d5d6b35fa69b">
  <xsd:schema xmlns:xsd="http://www.w3.org/2001/XMLSchema" xmlns:xs="http://www.w3.org/2001/XMLSchema" xmlns:p="http://schemas.microsoft.com/office/2006/metadata/properties" xmlns:ns1="http://schemas.microsoft.com/sharepoint/v3" xmlns:ns2="4525c01c-44d5-4d25-b0e2-46e68caa738f" xmlns:ns3="7494ab76-945a-45f1-be13-b4bc517c49e5" targetNamespace="http://schemas.microsoft.com/office/2006/metadata/properties" ma:root="true" ma:fieldsID="8974e8c14e913c8fe788471a01da20cc" ns1:_="" ns2:_="" ns3:_="">
    <xsd:import namespace="http://schemas.microsoft.com/sharepoint/v3"/>
    <xsd:import namespace="4525c01c-44d5-4d25-b0e2-46e68caa738f"/>
    <xsd:import namespace="7494ab76-945a-45f1-be13-b4bc517c49e5"/>
    <xsd:element name="properties">
      <xsd:complexType>
        <xsd:sequence>
          <xsd:element name="documentManagement">
            <xsd:complexType>
              <xsd:all>
                <xsd:element ref="ns2:MediaServiceAutoTags" minOccurs="0"/>
                <xsd:element ref="ns2:MediaServiceKeyPoints" minOccurs="0"/>
                <xsd:element ref="ns2:MediaServiceOCR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25c01c-44d5-4d25-b0e2-46e68caa738f" elementFormDefault="qualified">
    <xsd:import namespace="http://schemas.microsoft.com/office/2006/documentManagement/types"/>
    <xsd:import namespace="http://schemas.microsoft.com/office/infopath/2007/PartnerControls"/>
    <xsd:element name="MediaServiceAutoTags" ma:index="8" nillable="true" ma:displayName="Tags" ma:internalName="MediaServiceAutoTags" ma:readOnly="true">
      <xsd:simpleType>
        <xsd:restriction base="dms:Text"/>
      </xsd:simpleType>
    </xsd:element>
    <xsd:element name="MediaServiceKeyPoints" ma:index="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331e681c-f163-4ec1-8151-84a6816fd2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8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94ab76-945a-45f1-be13-b4bc517c49e5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f838f7ba-6d84-485c-a4ea-415877ee510c}" ma:internalName="TaxCatchAll" ma:showField="CatchAllData" ma:web="7494ab76-945a-45f1-be13-b4bc517c49e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7494ab76-945a-45f1-be13-b4bc517c49e5" xsi:nil="true"/>
    <lcf76f155ced4ddcb4097134ff3c332f xmlns="4525c01c-44d5-4d25-b0e2-46e68caa738f">
      <Terms xmlns="http://schemas.microsoft.com/office/infopath/2007/PartnerControls"/>
    </lcf76f155ced4ddcb4097134ff3c332f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19C9119-3828-41AB-8139-4E49BC9B18B7}"/>
</file>

<file path=customXml/itemProps2.xml><?xml version="1.0" encoding="utf-8"?>
<ds:datastoreItem xmlns:ds="http://schemas.openxmlformats.org/officeDocument/2006/customXml" ds:itemID="{7ECA3768-048F-4A15-BC41-DFF05BCE72FC}"/>
</file>

<file path=customXml/itemProps3.xml><?xml version="1.0" encoding="utf-8"?>
<ds:datastoreItem xmlns:ds="http://schemas.openxmlformats.org/officeDocument/2006/customXml" ds:itemID="{9F7546EB-AD6C-4FD1-8275-20403DA3844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16494</TotalTime>
  <Words>599</Words>
  <Application>Microsoft Office PowerPoint</Application>
  <PresentationFormat>Personalizado</PresentationFormat>
  <Paragraphs>45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Arial Black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Raquel Jemes</dc:creator>
  <cp:lastModifiedBy>Katarina Gluic</cp:lastModifiedBy>
  <cp:revision>48</cp:revision>
  <dcterms:created xsi:type="dcterms:W3CDTF">2020-08-28T12:01:50Z</dcterms:created>
  <dcterms:modified xsi:type="dcterms:W3CDTF">2025-07-15T08:40:25Z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0x01010033A504BBA68D0F48AB8B4E2EC8226968</vt:lpwstr>
  </property>
</Properties>
</file>